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466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17ABCAD-E4B5-475E-A320-E0C8A7FBA036}" type="datetimeFigureOut">
              <a:rPr lang="sr-Latn-CS" smtClean="0"/>
              <a:pPr/>
              <a:t>12.6.2022</a:t>
            </a:fld>
            <a:endParaRPr lang="hr-H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40E8F06-F073-44C5-AF02-D4ECF529BA2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7ABCAD-E4B5-475E-A320-E0C8A7FBA036}" type="datetimeFigureOut">
              <a:rPr lang="sr-Latn-CS" smtClean="0"/>
              <a:pPr/>
              <a:t>12.6.2022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0E8F06-F073-44C5-AF02-D4ECF529BA2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7ABCAD-E4B5-475E-A320-E0C8A7FBA036}" type="datetimeFigureOut">
              <a:rPr lang="sr-Latn-CS" smtClean="0"/>
              <a:pPr/>
              <a:t>12.6.2022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0E8F06-F073-44C5-AF02-D4ECF529BA2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7ABCAD-E4B5-475E-A320-E0C8A7FBA036}" type="datetimeFigureOut">
              <a:rPr lang="sr-Latn-CS" smtClean="0"/>
              <a:pPr/>
              <a:t>12.6.2022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0E8F06-F073-44C5-AF02-D4ECF529BA2D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7ABCAD-E4B5-475E-A320-E0C8A7FBA036}" type="datetimeFigureOut">
              <a:rPr lang="sr-Latn-CS" smtClean="0"/>
              <a:pPr/>
              <a:t>12.6.2022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0E8F06-F073-44C5-AF02-D4ECF529BA2D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7ABCAD-E4B5-475E-A320-E0C8A7FBA036}" type="datetimeFigureOut">
              <a:rPr lang="sr-Latn-CS" smtClean="0"/>
              <a:pPr/>
              <a:t>12.6.2022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0E8F06-F073-44C5-AF02-D4ECF529BA2D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7ABCAD-E4B5-475E-A320-E0C8A7FBA036}" type="datetimeFigureOut">
              <a:rPr lang="sr-Latn-CS" smtClean="0"/>
              <a:pPr/>
              <a:t>12.6.2022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0E8F06-F073-44C5-AF02-D4ECF529BA2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7ABCAD-E4B5-475E-A320-E0C8A7FBA036}" type="datetimeFigureOut">
              <a:rPr lang="sr-Latn-CS" smtClean="0"/>
              <a:pPr/>
              <a:t>12.6.2022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0E8F06-F073-44C5-AF02-D4ECF529BA2D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7ABCAD-E4B5-475E-A320-E0C8A7FBA036}" type="datetimeFigureOut">
              <a:rPr lang="sr-Latn-CS" smtClean="0"/>
              <a:pPr/>
              <a:t>12.6.2022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0E8F06-F073-44C5-AF02-D4ECF529BA2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17ABCAD-E4B5-475E-A320-E0C8A7FBA036}" type="datetimeFigureOut">
              <a:rPr lang="sr-Latn-CS" smtClean="0"/>
              <a:pPr/>
              <a:t>12.6.2022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0E8F06-F073-44C5-AF02-D4ECF529BA2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17ABCAD-E4B5-475E-A320-E0C8A7FBA036}" type="datetimeFigureOut">
              <a:rPr lang="sr-Latn-CS" smtClean="0"/>
              <a:pPr/>
              <a:t>12.6.2022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40E8F06-F073-44C5-AF02-D4ECF529BA2D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17ABCAD-E4B5-475E-A320-E0C8A7FBA036}" type="datetimeFigureOut">
              <a:rPr lang="sr-Latn-CS" smtClean="0"/>
              <a:pPr/>
              <a:t>12.6.2022</a:t>
            </a:fld>
            <a:endParaRPr lang="hr-H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40E8F06-F073-44C5-AF02-D4ECF529BA2D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GODIŠNJA  SKUPŠTINA  HDUL HLZ 2022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sz="3200" b="1" dirty="0" smtClean="0"/>
              <a:t>Godine ne brojim, voljet ću vas dok postojim!</a:t>
            </a:r>
            <a:endParaRPr lang="hr-HR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Hvala na  pozornosti !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IZVJEŠĆE  O  2021. GODINI  </a:t>
            </a:r>
            <a:br>
              <a:rPr lang="hr-HR" dirty="0" smtClean="0"/>
            </a:br>
            <a:r>
              <a:rPr lang="hr-HR" dirty="0" smtClean="0"/>
              <a:t>PREDSJEDNICE  I  TAJNICE 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143380"/>
            <a:ext cx="7772400" cy="1214445"/>
          </a:xfrm>
        </p:spPr>
        <p:txBody>
          <a:bodyPr/>
          <a:lstStyle/>
          <a:p>
            <a:r>
              <a:rPr lang="hr-HR" dirty="0" smtClean="0"/>
              <a:t>Dr.sc. Ivka Zoričić-Letoja </a:t>
            </a:r>
          </a:p>
          <a:p>
            <a:r>
              <a:rPr lang="hr-HR" dirty="0" smtClean="0"/>
              <a:t>Dr Đurđica Vulinec-Živković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Pandemija  koronavirusa</a:t>
            </a:r>
          </a:p>
          <a:p>
            <a:r>
              <a:rPr lang="hr-HR" dirty="0" smtClean="0"/>
              <a:t>Održane 4 sjednice Upravnog odbora </a:t>
            </a:r>
          </a:p>
          <a:p>
            <a:r>
              <a:rPr lang="hr-HR" dirty="0" smtClean="0"/>
              <a:t>Preminulo sedmero naših članova </a:t>
            </a:r>
          </a:p>
          <a:p>
            <a:r>
              <a:rPr lang="hr-HR" dirty="0" smtClean="0"/>
              <a:t>Primljeno  devet novih članova HDUL-a</a:t>
            </a:r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2021.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Plan stručnih predavanja u cijelosti je ispunjen, o </a:t>
            </a:r>
          </a:p>
          <a:p>
            <a:r>
              <a:rPr lang="hr-HR" dirty="0" smtClean="0"/>
              <a:t>čemu će detaljnije Prof. dr.sc.Kaić</a:t>
            </a:r>
          </a:p>
          <a:p>
            <a:r>
              <a:rPr lang="hr-HR" dirty="0" smtClean="0"/>
              <a:t>Sačinjen plan predavanja za 2022.g</a:t>
            </a:r>
          </a:p>
          <a:p>
            <a:r>
              <a:rPr lang="hr-HR" dirty="0" smtClean="0"/>
              <a:t>Održano 7 stručnih predavanja, od kojih dva </a:t>
            </a:r>
          </a:p>
          <a:p>
            <a:r>
              <a:rPr lang="hr-HR" dirty="0" smtClean="0"/>
              <a:t>(Zoričić-Letoja, Dodig) elektronički</a:t>
            </a:r>
          </a:p>
          <a:p>
            <a:r>
              <a:rPr lang="hr-HR" dirty="0" smtClean="0"/>
              <a:t>Slijedeća dva (Poljaković, Jukić) u mješovitoj formi </a:t>
            </a:r>
          </a:p>
          <a:p>
            <a:r>
              <a:rPr lang="hr-HR" dirty="0" smtClean="0"/>
              <a:t>Tri jesenska predavanja (Judaš, Turkalj, Šitum) uživo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Stručni rad 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Živa, brojne izložbe virtualno i uživo , o čemu će  detaljnije Prof. dr.sc. Dodig</a:t>
            </a:r>
          </a:p>
          <a:p>
            <a:r>
              <a:rPr lang="hr-HR" dirty="0" smtClean="0"/>
              <a:t>Izostao je susret umirovljenih liječnika Hrvata i Slovenaca iz  epidemioloških razloga!</a:t>
            </a:r>
          </a:p>
          <a:p>
            <a:r>
              <a:rPr lang="hr-HR" dirty="0" smtClean="0"/>
              <a:t>U listopadu ostvaren izlet u Viroviticu, Suhopolje i pustaru Višnjica</a:t>
            </a:r>
          </a:p>
          <a:p>
            <a:pPr>
              <a:buNone/>
            </a:pPr>
            <a:endParaRPr lang="hr-HR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Kulturna aktivnost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Stanje </a:t>
            </a:r>
            <a:r>
              <a:rPr lang="hr-HR" smtClean="0"/>
              <a:t>financija  slično </a:t>
            </a:r>
            <a:r>
              <a:rPr lang="hr-HR" dirty="0" smtClean="0"/>
              <a:t>onom u 2020.g, o čemu će detaljnije rizničarka Dr Lelić-Šahović</a:t>
            </a:r>
          </a:p>
          <a:p>
            <a:r>
              <a:rPr lang="hr-HR" dirty="0" smtClean="0"/>
              <a:t>Na dan 31. prosinca  37.845,79 kn</a:t>
            </a:r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Financije  HDUL-a 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 manjim brojem članova </a:t>
            </a:r>
          </a:p>
          <a:p>
            <a:r>
              <a:rPr lang="hr-HR" dirty="0" smtClean="0"/>
              <a:t>Redovno  četvrtkom uz kavu</a:t>
            </a:r>
          </a:p>
          <a:p>
            <a:r>
              <a:rPr lang="hr-HR" dirty="0" smtClean="0"/>
              <a:t>Grad, caffe Bonn, Tkalčićeva </a:t>
            </a:r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Druženje članova HDUL-a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Prof. dr. sc. Zvonimir Kaić </a:t>
            </a:r>
            <a:r>
              <a:rPr lang="hr-HR" dirty="0" smtClean="0"/>
              <a:t>dobitnik je </a:t>
            </a:r>
            <a:r>
              <a:rPr lang="hr-HR" dirty="0" smtClean="0"/>
              <a:t>odličja  </a:t>
            </a:r>
          </a:p>
          <a:p>
            <a:r>
              <a:rPr lang="hr-HR" dirty="0" smtClean="0"/>
              <a:t>“Posebna </a:t>
            </a:r>
            <a:r>
              <a:rPr lang="hr-HR" dirty="0" smtClean="0"/>
              <a:t>zahvalnica </a:t>
            </a:r>
            <a:r>
              <a:rPr lang="hr-HR" dirty="0" smtClean="0"/>
              <a:t>HLZ-a”</a:t>
            </a:r>
            <a:endParaRPr lang="hr-HR" dirty="0" smtClean="0"/>
          </a:p>
          <a:p>
            <a:r>
              <a:rPr lang="hr-HR" dirty="0" smtClean="0"/>
              <a:t>Dr Dragutin Kremzir dobitnik </a:t>
            </a:r>
            <a:r>
              <a:rPr lang="hr-HR" dirty="0" smtClean="0"/>
              <a:t>je odličja </a:t>
            </a:r>
            <a:endParaRPr lang="hr-HR" dirty="0" smtClean="0"/>
          </a:p>
          <a:p>
            <a:r>
              <a:rPr lang="hr-HR" dirty="0" smtClean="0"/>
              <a:t>“Začasni član HLZ-a”</a:t>
            </a:r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Nominacije za odličja HLZ-a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Odličje “Začasni predsjednik HDUL-a” dobiva </a:t>
            </a:r>
          </a:p>
          <a:p>
            <a:r>
              <a:rPr lang="hr-HR" dirty="0" smtClean="0"/>
              <a:t>Prim.mr.sc. Peter Brinar, dr. med.</a:t>
            </a:r>
          </a:p>
          <a:p>
            <a:r>
              <a:rPr lang="hr-HR" dirty="0" smtClean="0"/>
              <a:t>Odličje “Začasni član HDUL-a” za 2020. i 2021. godinu dobiva 17 naših članova</a:t>
            </a:r>
          </a:p>
          <a:p>
            <a:r>
              <a:rPr lang="hr-HR" dirty="0" smtClean="0"/>
              <a:t>Posebna zahvalnica pridruženim članovima i</a:t>
            </a:r>
          </a:p>
          <a:p>
            <a:r>
              <a:rPr lang="hr-HR" dirty="0" smtClean="0"/>
              <a:t>članovima s 65 godina liječništva</a:t>
            </a:r>
          </a:p>
          <a:p>
            <a:r>
              <a:rPr lang="hr-HR" dirty="0" smtClean="0"/>
              <a:t>ISKRENE ČESTITKE SVIM  LAUREATIMA!</a:t>
            </a:r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Odličja  HDUL-a HLZ-a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53</TotalTime>
  <Words>270</Words>
  <Application>Microsoft Office PowerPoint</Application>
  <PresentationFormat>On-screen Show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GODIŠNJA  SKUPŠTINA  HDUL HLZ 2022</vt:lpstr>
      <vt:lpstr>IZVJEŠĆE  O  2021. GODINI   PREDSJEDNICE  I  TAJNICE </vt:lpstr>
      <vt:lpstr>2021.</vt:lpstr>
      <vt:lpstr>Stručni rad </vt:lpstr>
      <vt:lpstr>Kulturna aktivnost</vt:lpstr>
      <vt:lpstr>Financije  HDUL-a </vt:lpstr>
      <vt:lpstr>Druženje članova HDUL-a</vt:lpstr>
      <vt:lpstr>Nominacije za odličja HLZ-a</vt:lpstr>
      <vt:lpstr>Odličja  HDUL-a HLZ-a</vt:lpstr>
      <vt:lpstr>Hvala na  pozornosti !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GODIŠNJA  SKUPŠTINA  HDUL HLZ 2022</dc:title>
  <dc:creator>Zoricic</dc:creator>
  <cp:lastModifiedBy>Zoricic</cp:lastModifiedBy>
  <cp:revision>28</cp:revision>
  <dcterms:created xsi:type="dcterms:W3CDTF">2022-06-05T20:01:38Z</dcterms:created>
  <dcterms:modified xsi:type="dcterms:W3CDTF">2022-06-12T08:33:36Z</dcterms:modified>
</cp:coreProperties>
</file>